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Slides/notesSlide4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Lato" panose="020F0502020204030203" pitchFamily="34" charset="0"/>
      <p:regular r:id="rId10"/>
      <p:bold r:id="rId11"/>
      <p:italic r:id="rId12"/>
      <p:boldItalic r:id="rId13"/>
    </p:embeddedFont>
    <p:embeddedFont>
      <p:font typeface="Raleway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62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customXml" Target="../customXml/item2.xml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d476b828f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d476b828f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d476b828f7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d476b828f7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“The question then is can we even measure these LSB modifications? And how if so?”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390b3c667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d390b3c667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390b3c667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d390b3c667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plus/minus sign determines particle/antiparticle -&gt; does extra term allow for “flipping” between the two?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d390b3c667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d390b3c667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Photo - </a:t>
            </a:r>
            <a:r>
              <a:rPr lang="en" sz="750">
                <a:solidFill>
                  <a:schemeClr val="dk1"/>
                </a:solidFill>
                <a:highlight>
                  <a:srgbClr val="FFFFFF"/>
                </a:highlight>
              </a:rPr>
              <a:t>Azizi, Arash. “Two-Photon Emission from Uniform Acceleration: Unruh Excitation, Radiative Decay, and Field Entanglement.” </a:t>
            </a:r>
            <a:r>
              <a:rPr lang="en" sz="750" i="1">
                <a:solidFill>
                  <a:schemeClr val="dk1"/>
                </a:solidFill>
                <a:highlight>
                  <a:srgbClr val="FFFFFF"/>
                </a:highlight>
              </a:rPr>
              <a:t>Physical Review D</a:t>
            </a:r>
            <a:r>
              <a:rPr lang="en" sz="750">
                <a:solidFill>
                  <a:schemeClr val="dk1"/>
                </a:solidFill>
                <a:highlight>
                  <a:srgbClr val="FFFFFF"/>
                </a:highlight>
              </a:rPr>
              <a:t>, vol. 112, no. 4, 20 Aug. 2025, https://doi.org/10.1103/bck9-x7gt. Accessed 1 Apr. 2026.</a:t>
            </a:r>
            <a:endParaRPr sz="75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‌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d390b3c667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d390b3c667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Detecting Lorentz-Symmetry Breaking in a Scalar Field</a:t>
            </a:r>
            <a:endParaRPr sz="3200"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1"/>
          </p:nvPr>
        </p:nvSpPr>
        <p:spPr>
          <a:xfrm>
            <a:off x="729625" y="3172900"/>
            <a:ext cx="7688100" cy="138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Sawyer Star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B.S. in Space Physics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Mentor: Dr. Quentin Bailey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Embry-Riddle Aeronautical University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8" name="Google Shape;8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18554" y="2571750"/>
            <a:ext cx="1282421" cy="198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Lorentz-Symmetry?</a:t>
            </a:r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General Relativity (GR) and the Standard Model of particle physics (SM) are both successful models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GR does not include SM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Lorentz-symmetry is important property of special relativity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Physics has no preferred orientation or speed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Lorentz-Symmetry Breaking</a:t>
            </a:r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729450" y="2119460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We ultimately want GR and SM to be branches of unified theory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LSB could be a consequence of that unified theory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Allows us to work with GR framework with slight modifications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see LSB occur?</a:t>
            </a:r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48501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Explicit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Fixed background field in space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Spontaneous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LSB arises through dynamics, like phase transitions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We are considering the effects of explicit LSB on a scalar field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07" name="Google Shape;107;p16" title="THELorentzSymBreakingIMG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9601" y="1601339"/>
            <a:ext cx="3284750" cy="2463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64334" y="3983300"/>
            <a:ext cx="3580342" cy="53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Effects</a:t>
            </a:r>
            <a:endParaRPr/>
          </a:p>
        </p:txBody>
      </p:sp>
      <p:sp>
        <p:nvSpPr>
          <p:cNvPr id="114" name="Google Shape;114;p1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55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Same exact form of field energy, no extra terms.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Same form of energy in creation/annihilation operators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Actual modifications pop up in energy of particles within the field, think QHO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15" name="Google Shape;11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07075" y="2449144"/>
            <a:ext cx="2276475" cy="4882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09038" y="3139021"/>
            <a:ext cx="2072550" cy="8266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22550" y="4218120"/>
            <a:ext cx="4095750" cy="62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detect LSB?</a:t>
            </a:r>
            <a:endParaRPr/>
          </a:p>
        </p:txBody>
      </p:sp>
      <p:sp>
        <p:nvSpPr>
          <p:cNvPr id="123" name="Google Shape;123;p18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Unruh-Dewitt Detector makes use of Unruh effect to measure transition rates of a particle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Unruh effect - accelerating observer will see a thermal distribution within the vacuum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Transition rate related to  correlation function of two different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world lines</a:t>
            </a:r>
            <a:endParaRPr/>
          </a:p>
        </p:txBody>
      </p:sp>
      <p:pic>
        <p:nvPicPr>
          <p:cNvPr id="124" name="Google Shape;12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41480" y="2718885"/>
            <a:ext cx="2892924" cy="204887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8"/>
          <p:cNvSpPr txBox="1"/>
          <p:nvPr/>
        </p:nvSpPr>
        <p:spPr>
          <a:xfrm>
            <a:off x="6706600" y="4691425"/>
            <a:ext cx="4748400" cy="11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50">
                <a:highlight>
                  <a:srgbClr val="FFFFFF"/>
                </a:highlight>
              </a:rPr>
              <a:t>Azizi, Arash. 2025</a:t>
            </a:r>
            <a:endParaRPr sz="750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highlight>
                  <a:srgbClr val="FFFFFF"/>
                </a:highlight>
              </a:rPr>
              <a:t>‌</a:t>
            </a:r>
            <a:endParaRPr sz="110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26" name="Google Shape;12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07525" y="3390375"/>
            <a:ext cx="4496251" cy="155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Conclusions</a:t>
            </a:r>
            <a:endParaRPr/>
          </a:p>
        </p:txBody>
      </p:sp>
      <p:sp>
        <p:nvSpPr>
          <p:cNvPr id="132" name="Google Shape;132;p1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Despite extra energy term, not possible to “flip” 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Current understanding of particles/antiparticles is sound</a:t>
            </a:r>
            <a:endParaRPr sz="110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Expect transition probability to be related to spacetime distance with some modification scalings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Will require precise and accurate detectors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5E158B290FB04C85E3A58298661110" ma:contentTypeVersion="13" ma:contentTypeDescription="Create a new document." ma:contentTypeScope="" ma:versionID="210b815ceb6506e01618af2d17eefaef">
  <xsd:schema xmlns:xsd="http://www.w3.org/2001/XMLSchema" xmlns:xs="http://www.w3.org/2001/XMLSchema" xmlns:p="http://schemas.microsoft.com/office/2006/metadata/properties" xmlns:ns2="18db2308-d939-430a-b691-238a8dea59b6" xmlns:ns3="5b8b13da-f81b-454a-95eb-607e33c0c50f" targetNamespace="http://schemas.microsoft.com/office/2006/metadata/properties" ma:root="true" ma:fieldsID="adfff1f5fea1391eb144090130f045bf" ns2:_="" ns3:_="">
    <xsd:import namespace="18db2308-d939-430a-b691-238a8dea59b6"/>
    <xsd:import namespace="5b8b13da-f81b-454a-95eb-607e33c0c5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b2308-d939-430a-b691-238a8dea5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1dced58-e0b4-42b2-b81d-05092f917f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b13da-f81b-454a-95eb-607e33c0c50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3870a5b-0f6f-4a43-975e-bd6ec4c6147b}" ma:internalName="TaxCatchAll" ma:showField="CatchAllData" ma:web="5b8b13da-f81b-454a-95eb-607e33c0c5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db2308-d939-430a-b691-238a8dea59b6">
      <Terms xmlns="http://schemas.microsoft.com/office/infopath/2007/PartnerControls"/>
    </lcf76f155ced4ddcb4097134ff3c332f>
    <TaxCatchAll xmlns="5b8b13da-f81b-454a-95eb-607e33c0c50f" xsi:nil="true"/>
  </documentManagement>
</p:properties>
</file>

<file path=customXml/itemProps1.xml><?xml version="1.0" encoding="utf-8"?>
<ds:datastoreItem xmlns:ds="http://schemas.openxmlformats.org/officeDocument/2006/customXml" ds:itemID="{7F675851-5225-4EBB-B0F5-1DA318BB8FBB}"/>
</file>

<file path=customXml/itemProps2.xml><?xml version="1.0" encoding="utf-8"?>
<ds:datastoreItem xmlns:ds="http://schemas.openxmlformats.org/officeDocument/2006/customXml" ds:itemID="{8BF19AAD-2554-4D26-AF3D-9A8EEC052DA4}"/>
</file>

<file path=customXml/itemProps3.xml><?xml version="1.0" encoding="utf-8"?>
<ds:datastoreItem xmlns:ds="http://schemas.openxmlformats.org/officeDocument/2006/customXml" ds:itemID="{9091C931-C7BA-4B99-B605-6649D47AC3E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355</Words>
  <Application>Microsoft Office PowerPoint</Application>
  <PresentationFormat>On-screen Show (16:9)</PresentationFormat>
  <Paragraphs>46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Lato</vt:lpstr>
      <vt:lpstr>Raleway</vt:lpstr>
      <vt:lpstr>Arial</vt:lpstr>
      <vt:lpstr>Streamline</vt:lpstr>
      <vt:lpstr>Detecting Lorentz-Symmetry Breaking in a Scalar Field</vt:lpstr>
      <vt:lpstr>What is Lorentz-Symmetry?</vt:lpstr>
      <vt:lpstr>Why Lorentz-Symmetry Breaking</vt:lpstr>
      <vt:lpstr>How do we see LSB occur?</vt:lpstr>
      <vt:lpstr>Effects</vt:lpstr>
      <vt:lpstr>How do we detect LSB?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Michelle A. Coe</dc:creator>
  <cp:lastModifiedBy>Coe, Michelle A - (macoe)</cp:lastModifiedBy>
  <cp:revision>1</cp:revision>
  <dcterms:modified xsi:type="dcterms:W3CDTF">2026-04-08T23:04:13Z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0x010100815E158B290FB04C85E3A58298661110</vt:lpwstr>
  </property>
</Properties>
</file>